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931F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83050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6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3880713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37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05847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79938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  <a:endCxn id="80" idx="0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0" idx="2"/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69270"/>
              </p:ext>
            </p:extLst>
          </p:nvPr>
        </p:nvGraphicFramePr>
        <p:xfrm>
          <a:off x="1774352" y="2185485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4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7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3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6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7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5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68560"/>
              </p:ext>
            </p:extLst>
          </p:nvPr>
        </p:nvGraphicFramePr>
        <p:xfrm>
          <a:off x="126018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25769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77435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75228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2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7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1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4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8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6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28090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91079"/>
              </p:ext>
            </p:extLst>
          </p:nvPr>
        </p:nvGraphicFramePr>
        <p:xfrm>
          <a:off x="355599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912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61257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20659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44347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93933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41958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90920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44588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93933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41958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91356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443473" y="2825565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939338" y="2825565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206590" y="2825565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206590" y="2825565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88439"/>
              </p:ext>
            </p:extLst>
          </p:nvPr>
        </p:nvGraphicFramePr>
        <p:xfrm>
          <a:off x="4037087" y="2179462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4989"/>
              </p:ext>
            </p:extLst>
          </p:nvPr>
        </p:nvGraphicFramePr>
        <p:xfrm>
          <a:off x="6261551" y="2179462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11789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88152"/>
              </p:ext>
            </p:extLst>
          </p:nvPr>
        </p:nvGraphicFramePr>
        <p:xfrm>
          <a:off x="1486081" y="5162527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40277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97718"/>
              </p:ext>
            </p:extLst>
          </p:nvPr>
        </p:nvGraphicFramePr>
        <p:xfrm>
          <a:off x="3770960" y="5152738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9663"/>
              </p:ext>
            </p:extLst>
          </p:nvPr>
        </p:nvGraphicFramePr>
        <p:xfrm>
          <a:off x="6059707" y="5162527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3730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84906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780333" y="2822330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249303" y="2822330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78033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24718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77755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24411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46932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688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95209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95572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94988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84877" y="3172203"/>
            <a:ext cx="2177708" cy="2109625"/>
            <a:chOff x="9595192" y="412375"/>
            <a:chExt cx="2177708" cy="21096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r="28316"/>
            <a:stretch/>
          </p:blipFill>
          <p:spPr>
            <a:xfrm>
              <a:off x="9896434" y="482179"/>
              <a:ext cx="1876466" cy="18619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5" r="95206"/>
            <a:stretch/>
          </p:blipFill>
          <p:spPr>
            <a:xfrm>
              <a:off x="9595192" y="412375"/>
              <a:ext cx="328737" cy="210962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296236" y="1135386"/>
            <a:ext cx="2162908" cy="1974056"/>
            <a:chOff x="9609992" y="2549769"/>
            <a:chExt cx="2162908" cy="1974056"/>
          </a:xfrm>
        </p:grpSpPr>
        <p:grpSp>
          <p:nvGrpSpPr>
            <p:cNvPr id="8" name="Group 7"/>
            <p:cNvGrpSpPr/>
            <p:nvPr/>
          </p:nvGrpSpPr>
          <p:grpSpPr>
            <a:xfrm>
              <a:off x="9908453" y="2587358"/>
              <a:ext cx="1864447" cy="1745629"/>
              <a:chOff x="9908453" y="2587358"/>
              <a:chExt cx="1864447" cy="1745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6"/>
              <a:srcRect r="18353"/>
              <a:stretch/>
            </p:blipFill>
            <p:spPr>
              <a:xfrm>
                <a:off x="9908453" y="2587358"/>
                <a:ext cx="1864447" cy="1745629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6"/>
              <a:srcRect l="86909" t="21351" r="385" b="29792"/>
              <a:stretch/>
            </p:blipFill>
            <p:spPr>
              <a:xfrm>
                <a:off x="11429993" y="2607492"/>
                <a:ext cx="290146" cy="852854"/>
              </a:xfrm>
              <a:prstGeom prst="rect">
                <a:avLst/>
              </a:prstGeom>
            </p:spPr>
          </p:pic>
        </p:grpSp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" t="12597" r="83662"/>
            <a:stretch/>
          </p:blipFill>
          <p:spPr>
            <a:xfrm>
              <a:off x="9609992" y="2549769"/>
              <a:ext cx="316523" cy="197405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3230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884693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9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54453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469325" y="2822330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71151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70952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469325" y="2822330"/>
            <a:ext cx="6093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54" y="1943097"/>
            <a:ext cx="2743206" cy="2743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60" y="1943097"/>
            <a:ext cx="3657607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3" y="1943097"/>
            <a:ext cx="1370238" cy="2743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7608967" y="1943097"/>
            <a:ext cx="1488890" cy="2755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5985" y="1943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7790" y="19430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30668" y="19430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828" y="19430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13783</TotalTime>
  <Words>283</Words>
  <Application>Microsoft Office PowerPoint</Application>
  <PresentationFormat>Widescreen</PresentationFormat>
  <Paragraphs>196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67</cp:revision>
  <dcterms:created xsi:type="dcterms:W3CDTF">2017-06-28T23:25:12Z</dcterms:created>
  <dcterms:modified xsi:type="dcterms:W3CDTF">2018-01-19T06:53:15Z</dcterms:modified>
</cp:coreProperties>
</file>